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668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条购物建议。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20" y="980728"/>
            <a:ext cx="10576972" cy="1102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阅读下面短文，根据短文内容，完成下面各题。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shopping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shopping tips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write down all the things you want to buy and make a shopping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know how much money you need and take enough money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bring your shopping bags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important not to buy the things you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nice things in the shopping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you need is only some of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4777" y="836712"/>
            <a:ext cx="3720859" cy="491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792239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go into different shops and compare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of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take you lots of time to get the best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shopping on weekends or during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discounts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enough time to decide which to buy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you write down before going shopping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think of “not to buy the things you don’t need”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1340768"/>
            <a:ext cx="10945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You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should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write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down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all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the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things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you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want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to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buy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and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make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shopping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list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8582" y="2438140"/>
            <a:ext cx="5186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writer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thinks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it</a:t>
            </a:r>
            <a:r>
              <a:rPr lang="en-US" altLang="zh-CN" sz="2400" dirty="0">
                <a:ea typeface="楷体" panose="02010609060101010101" pitchFamily="49" charset="-122"/>
              </a:rPr>
              <a:t>’</a:t>
            </a:r>
            <a:r>
              <a:rPr lang="en-US" altLang="zh-CN" sz="2400" dirty="0"/>
              <a:t>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very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important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287093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go shopping,why do you need to go into different shops and compare things of the same kind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tips are there in the passage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8582" y="4071262"/>
            <a:ext cx="2911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find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the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best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one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4975" y="5104514"/>
            <a:ext cx="2809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There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are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four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tips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2878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to go shopping on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or why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0518" y="2293175"/>
            <a:ext cx="3220960" cy="370410"/>
          </a:xfrm>
          <a:prstGeom prst="rect">
            <a:avLst/>
          </a:prstGeom>
        </p:spPr>
      </p:pic>
      <p:sp>
        <p:nvSpPr>
          <p:cNvPr id="4" name="内容占位符 4"/>
          <p:cNvSpPr txBox="1"/>
          <p:nvPr/>
        </p:nvSpPr>
        <p:spPr bwMode="auto">
          <a:xfrm>
            <a:off x="360854" y="2642802"/>
            <a:ext cx="1135097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often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discounts,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choose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carefully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/No,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shopping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centres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crowded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weekends,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which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2092</Words>
  <Application>WPS 演示</Application>
  <PresentationFormat>自定义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466</cp:revision>
  <dcterms:created xsi:type="dcterms:W3CDTF">2020-11-06T05:24:00Z</dcterms:created>
  <dcterms:modified xsi:type="dcterms:W3CDTF">2025-09-16T02:44:58Z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FF315A842B9640AA835ED98DE138A1BD_12</vt:lpwstr>
  </property>
</Properties>
</file>